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95" r:id="rId6"/>
    <p:sldId id="301" r:id="rId7"/>
    <p:sldId id="302" r:id="rId8"/>
    <p:sldId id="303" r:id="rId9"/>
    <p:sldId id="304" r:id="rId10"/>
    <p:sldId id="30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E964743-F8B1-F056-BA39-2246F8979A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E342F23-0676-F9DC-08C1-1481AEBE4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2DB8-FFB7-4ECB-A523-2CCE6B77781B}" type="datetimeFigureOut">
              <a:rPr lang="sv-SE" smtClean="0"/>
              <a:t>2023-02-02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E1D30C-29E1-80A2-199B-F1B433ECA3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97537A-7E01-9406-355A-1E1C7D67F9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8D2EF-D451-49CB-99FD-E3020CC93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64594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90205-98E1-474D-87C8-2E76F1428CD9}" type="datetimeFigureOut">
              <a:rPr lang="sv-SE" smtClean="0"/>
              <a:t>2023-02-02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503B7-93D7-4186-A812-A1F694901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3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503B7-93D7-4186-A812-A1F6949017C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664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503B7-93D7-4186-A812-A1F6949017C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79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503B7-93D7-4186-A812-A1F6949017C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699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503B7-93D7-4186-A812-A1F6949017C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79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503B7-93D7-4186-A812-A1F6949017C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68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503B7-93D7-4186-A812-A1F6949017C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03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503B7-93D7-4186-A812-A1F6949017C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707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28B88F89-6835-F33A-2277-B81DE394C35A}"/>
              </a:ext>
            </a:extLst>
          </p:cNvPr>
          <p:cNvSpPr/>
          <p:nvPr userDrawn="1"/>
        </p:nvSpPr>
        <p:spPr>
          <a:xfrm>
            <a:off x="-60961" y="-59292"/>
            <a:ext cx="12305781" cy="6993492"/>
          </a:xfrm>
          <a:custGeom>
            <a:avLst/>
            <a:gdLst>
              <a:gd name="connsiteX0" fmla="*/ 0 w 12305781"/>
              <a:gd name="connsiteY0" fmla="*/ 0 h 6993492"/>
              <a:gd name="connsiteX1" fmla="*/ 12305781 w 12305781"/>
              <a:gd name="connsiteY1" fmla="*/ 0 h 6993492"/>
              <a:gd name="connsiteX2" fmla="*/ 5312289 w 12305781"/>
              <a:gd name="connsiteY2" fmla="*/ 6993492 h 6993492"/>
              <a:gd name="connsiteX3" fmla="*/ 0 w 12305781"/>
              <a:gd name="connsiteY3" fmla="*/ 6993492 h 699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5781" h="6993492">
                <a:moveTo>
                  <a:pt x="0" y="0"/>
                </a:moveTo>
                <a:lnTo>
                  <a:pt x="12305781" y="0"/>
                </a:lnTo>
                <a:lnTo>
                  <a:pt x="5312289" y="6993492"/>
                </a:lnTo>
                <a:lnTo>
                  <a:pt x="0" y="6993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721360"/>
            <a:ext cx="10117137" cy="1971041"/>
          </a:xfrm>
        </p:spPr>
        <p:txBody>
          <a:bodyPr anchor="t"/>
          <a:lstStyle>
            <a:lvl1pPr algn="l">
              <a:defRPr sz="7800" spc="-80" baseline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043969"/>
            <a:ext cx="6225857" cy="180235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480" y="-497064"/>
            <a:ext cx="1817370" cy="145924"/>
          </a:xfrm>
        </p:spPr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2480" y="-351140"/>
            <a:ext cx="980440" cy="145924"/>
          </a:xfrm>
        </p:spPr>
        <p:txBody>
          <a:bodyPr/>
          <a:lstStyle/>
          <a:p>
            <a:fld id="{8CDD3CB6-EC99-416E-A4E3-4672BDAC9323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021" y="-502809"/>
            <a:ext cx="1194117" cy="3048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8D3FAC11-A075-754E-4451-D5A9A3B35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1138" y="5803267"/>
            <a:ext cx="1980000" cy="5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E9222C8B-0D84-4AC1-413A-377142D6F847}"/>
              </a:ext>
            </a:extLst>
          </p:cNvPr>
          <p:cNvSpPr/>
          <p:nvPr userDrawn="1"/>
        </p:nvSpPr>
        <p:spPr>
          <a:xfrm flipH="1" flipV="1">
            <a:off x="1174692" y="-52085"/>
            <a:ext cx="11078268" cy="6993492"/>
          </a:xfrm>
          <a:custGeom>
            <a:avLst/>
            <a:gdLst>
              <a:gd name="connsiteX0" fmla="*/ 4084776 w 11078268"/>
              <a:gd name="connsiteY0" fmla="*/ 6993492 h 6993492"/>
              <a:gd name="connsiteX1" fmla="*/ 0 w 11078268"/>
              <a:gd name="connsiteY1" fmla="*/ 6993492 h 6993492"/>
              <a:gd name="connsiteX2" fmla="*/ 0 w 11078268"/>
              <a:gd name="connsiteY2" fmla="*/ 0 h 6993492"/>
              <a:gd name="connsiteX3" fmla="*/ 11078268 w 11078268"/>
              <a:gd name="connsiteY3" fmla="*/ 0 h 699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8268" h="6993492">
                <a:moveTo>
                  <a:pt x="4084776" y="6993492"/>
                </a:moveTo>
                <a:lnTo>
                  <a:pt x="0" y="6993492"/>
                </a:lnTo>
                <a:lnTo>
                  <a:pt x="0" y="0"/>
                </a:lnTo>
                <a:lnTo>
                  <a:pt x="110782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261641"/>
            <a:ext cx="4819790" cy="1430760"/>
          </a:xfrm>
        </p:spPr>
        <p:txBody>
          <a:bodyPr anchor="t"/>
          <a:lstStyle>
            <a:lvl1pPr algn="l">
              <a:defRPr sz="5600" spc="-150" baseline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260350"/>
            <a:ext cx="6225857" cy="857250"/>
          </a:xfrm>
        </p:spPr>
        <p:txBody>
          <a:bodyPr anchor="b"/>
          <a:lstStyle>
            <a:lvl1pPr marL="0" indent="0" algn="l">
              <a:buNone/>
              <a:defRPr sz="2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480" y="-497064"/>
            <a:ext cx="1817370" cy="145924"/>
          </a:xfrm>
        </p:spPr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2480" y="-351140"/>
            <a:ext cx="980440" cy="145924"/>
          </a:xfrm>
        </p:spPr>
        <p:txBody>
          <a:bodyPr/>
          <a:lstStyle/>
          <a:p>
            <a:fld id="{14FE45D6-5623-43F3-8229-2A2663F2B02A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021" y="-502809"/>
            <a:ext cx="1194117" cy="3048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8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796363"/>
            <a:ext cx="4598987" cy="1264211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1D1F59-248C-1794-1526-7B67BAED2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2291787"/>
            <a:ext cx="4598988" cy="36327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59D6DFE-C22E-8219-26FA-37872B9BBE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1248" y="1162048"/>
            <a:ext cx="5449888" cy="4762500"/>
          </a:xfrm>
        </p:spPr>
        <p:txBody>
          <a:bodyPr lIns="72000" tIns="36000" rIns="0"/>
          <a:lstStyle>
            <a:lvl1pPr marL="0" indent="0">
              <a:buNone/>
              <a:defRPr sz="1500"/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BBA5C8E-55DB-00AD-A9E6-07DCDA559884}"/>
              </a:ext>
            </a:extLst>
          </p:cNvPr>
          <p:cNvSpPr txBox="1"/>
          <p:nvPr userDrawn="1"/>
        </p:nvSpPr>
        <p:spPr>
          <a:xfrm>
            <a:off x="9355138" y="6543938"/>
            <a:ext cx="228599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500"/>
              <a:t>Copyright © 2022 Making Change. All rights reserved</a:t>
            </a:r>
            <a:endParaRPr lang="sv-SE" sz="5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B91-ECFA-4667-A05E-9981451ECDAC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796363"/>
            <a:ext cx="4598987" cy="1264211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44AEDDD-3E0D-D9AC-021A-2410E6DE6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2773680"/>
            <a:ext cx="4598988" cy="315087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7063986C-B5D9-5F63-E725-272B5E91577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50863" y="2088306"/>
            <a:ext cx="4598987" cy="492848"/>
          </a:xfrm>
        </p:spPr>
        <p:txBody>
          <a:bodyPr anchor="b"/>
          <a:lstStyle>
            <a:lvl1pPr marL="0" indent="0" algn="l">
              <a:buNone/>
              <a:defRPr sz="225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3" name="Platshållare för bild 7">
            <a:extLst>
              <a:ext uri="{FF2B5EF4-FFF2-40B4-BE49-F238E27FC236}">
                <a16:creationId xmlns:a16="http://schemas.microsoft.com/office/drawing/2014/main" id="{C10D35A0-6714-721B-2610-792460737F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1248" y="1162048"/>
            <a:ext cx="5449888" cy="4762500"/>
          </a:xfrm>
        </p:spPr>
        <p:txBody>
          <a:bodyPr lIns="72000" tIns="36000" rIns="0"/>
          <a:lstStyle>
            <a:lvl1pPr marL="0" indent="0">
              <a:buNone/>
              <a:defRPr sz="1500"/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BBA5C8E-55DB-00AD-A9E6-07DCDA559884}"/>
              </a:ext>
            </a:extLst>
          </p:cNvPr>
          <p:cNvSpPr txBox="1"/>
          <p:nvPr userDrawn="1"/>
        </p:nvSpPr>
        <p:spPr>
          <a:xfrm>
            <a:off x="9355138" y="6543938"/>
            <a:ext cx="228599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500"/>
              <a:t>Copyright © 2022 Making Change. All rights reserved</a:t>
            </a:r>
            <a:endParaRPr lang="sv-SE" sz="5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A387-5069-4EE8-A092-F922CB704C99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4247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716D205-F5E7-1A96-774C-F98800C02238}"/>
              </a:ext>
            </a:extLst>
          </p:cNvPr>
          <p:cNvSpPr/>
          <p:nvPr userDrawn="1"/>
        </p:nvSpPr>
        <p:spPr>
          <a:xfrm>
            <a:off x="550863" y="2306638"/>
            <a:ext cx="3563937" cy="3643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3A114B-53F3-17F9-FD71-060F94155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641" y="2428240"/>
            <a:ext cx="3060700" cy="427673"/>
          </a:xfrm>
        </p:spPr>
        <p:txBody>
          <a:bodyPr/>
          <a:lstStyle>
            <a:lvl1pPr marL="0" indent="0">
              <a:buNone/>
              <a:defRPr sz="225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7E8E6DE-75ED-C23F-A070-DA9F1A3A1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640" y="3006725"/>
            <a:ext cx="3063241" cy="2799507"/>
          </a:xfrm>
        </p:spPr>
        <p:txBody>
          <a:bodyPr/>
          <a:lstStyle>
            <a:lvl1pPr>
              <a:buClr>
                <a:schemeClr val="tx1"/>
              </a:buClr>
              <a:buSzPct val="140000"/>
              <a:defRPr sz="1500"/>
            </a:lvl1pPr>
            <a:lvl2pPr>
              <a:buClr>
                <a:schemeClr val="tx1"/>
              </a:buClr>
              <a:buSzPct val="140000"/>
              <a:defRPr sz="1500"/>
            </a:lvl2pPr>
            <a:lvl3pPr>
              <a:buClr>
                <a:schemeClr val="tx1"/>
              </a:buClr>
              <a:buSzPct val="140000"/>
              <a:defRPr sz="1500"/>
            </a:lvl3pPr>
            <a:lvl4pPr>
              <a:buClr>
                <a:schemeClr val="tx1"/>
              </a:buClr>
              <a:buSzPct val="140000"/>
              <a:defRPr sz="1500"/>
            </a:lvl4pPr>
            <a:lvl5pPr>
              <a:buClr>
                <a:schemeClr val="tx1"/>
              </a:buClr>
              <a:buSzPct val="140000"/>
              <a:defRPr sz="15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6E488EB-371C-D7F1-49F1-C845766527EE}"/>
              </a:ext>
            </a:extLst>
          </p:cNvPr>
          <p:cNvSpPr/>
          <p:nvPr userDrawn="1"/>
        </p:nvSpPr>
        <p:spPr>
          <a:xfrm>
            <a:off x="4314030" y="2306638"/>
            <a:ext cx="3563937" cy="3643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DBF32232-4791-EF46-BE5B-FD21ABD28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5808" y="2422769"/>
            <a:ext cx="3060700" cy="427673"/>
          </a:xfrm>
        </p:spPr>
        <p:txBody>
          <a:bodyPr/>
          <a:lstStyle>
            <a:lvl1pPr marL="0" indent="0">
              <a:buNone/>
              <a:defRPr sz="225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0">
            <a:extLst>
              <a:ext uri="{FF2B5EF4-FFF2-40B4-BE49-F238E27FC236}">
                <a16:creationId xmlns:a16="http://schemas.microsoft.com/office/drawing/2014/main" id="{8A311C16-668D-10C6-2CF7-7D73E6335A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65807" y="3001254"/>
            <a:ext cx="3063241" cy="2799507"/>
          </a:xfrm>
        </p:spPr>
        <p:txBody>
          <a:bodyPr/>
          <a:lstStyle>
            <a:lvl1pPr>
              <a:buClr>
                <a:schemeClr val="tx1"/>
              </a:buClr>
              <a:buSzPct val="140000"/>
              <a:defRPr sz="1500"/>
            </a:lvl1pPr>
            <a:lvl2pPr>
              <a:buClr>
                <a:schemeClr val="tx1"/>
              </a:buClr>
              <a:buSzPct val="140000"/>
              <a:defRPr sz="1500"/>
            </a:lvl2pPr>
            <a:lvl3pPr>
              <a:buClr>
                <a:schemeClr val="tx1"/>
              </a:buClr>
              <a:buSzPct val="140000"/>
              <a:defRPr sz="1500"/>
            </a:lvl3pPr>
            <a:lvl4pPr>
              <a:buClr>
                <a:schemeClr val="tx1"/>
              </a:buClr>
              <a:buSzPct val="140000"/>
              <a:defRPr sz="1500"/>
            </a:lvl4pPr>
            <a:lvl5pPr>
              <a:buClr>
                <a:schemeClr val="tx1"/>
              </a:buClr>
              <a:buSzPct val="140000"/>
              <a:defRPr sz="15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ECAC948-A3A4-7416-6799-6AB764319AF7}"/>
              </a:ext>
            </a:extLst>
          </p:cNvPr>
          <p:cNvSpPr/>
          <p:nvPr userDrawn="1"/>
        </p:nvSpPr>
        <p:spPr>
          <a:xfrm>
            <a:off x="8077197" y="2306638"/>
            <a:ext cx="3563937" cy="36433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47932DD3-6E23-625B-8104-194CC8E686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8328975" y="2428240"/>
            <a:ext cx="3060700" cy="427673"/>
          </a:xfrm>
        </p:spPr>
        <p:txBody>
          <a:bodyPr/>
          <a:lstStyle>
            <a:lvl1pPr marL="0" indent="0">
              <a:buNone/>
              <a:defRPr sz="22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10">
            <a:extLst>
              <a:ext uri="{FF2B5EF4-FFF2-40B4-BE49-F238E27FC236}">
                <a16:creationId xmlns:a16="http://schemas.microsoft.com/office/drawing/2014/main" id="{132B7E3B-BC02-4834-838E-CC30C6EF5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white">
          <a:xfrm>
            <a:off x="8328974" y="3006725"/>
            <a:ext cx="3063241" cy="2799507"/>
          </a:xfrm>
        </p:spPr>
        <p:txBody>
          <a:bodyPr/>
          <a:lstStyle>
            <a:lvl1pPr>
              <a:buClr>
                <a:schemeClr val="bg1"/>
              </a:buClr>
              <a:buSzPct val="140000"/>
              <a:defRPr sz="15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40000"/>
              <a:defRPr sz="1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40000"/>
              <a:defRPr sz="15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40000"/>
              <a:defRPr sz="1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40000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D6A6-A359-4A61-86F0-33503FF70DA5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064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3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BFB0-A992-4AEF-9BF1-F083521A467A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484" y="-465837"/>
            <a:ext cx="1817370" cy="145924"/>
          </a:xfrm>
        </p:spPr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Changes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2484" y="-319913"/>
            <a:ext cx="980440" cy="145924"/>
          </a:xfrm>
        </p:spPr>
        <p:txBody>
          <a:bodyPr/>
          <a:lstStyle/>
          <a:p>
            <a:fld id="{FE4F0E54-3536-4A84-B19C-285BBF9073B8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021" y="-420370"/>
            <a:ext cx="1194117" cy="3048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796363"/>
            <a:ext cx="11090275" cy="12642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291787"/>
            <a:ext cx="11090275" cy="3801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480" y="214883"/>
            <a:ext cx="1817370" cy="1459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Making</a:t>
            </a:r>
            <a:r>
              <a:rPr lang="sv-SE" dirty="0"/>
              <a:t> Changes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32480" y="360807"/>
            <a:ext cx="980440" cy="14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4E8BD577-3489-4BAD-8AC3-391651A42D60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7017" y="260350"/>
            <a:ext cx="1194117" cy="30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D02655B0-146F-1791-2FA4-4822EB51E4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0863" y="260351"/>
            <a:ext cx="1194116" cy="305893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F8F193C-7A6E-76E9-0371-88EB28A1C53A}"/>
              </a:ext>
            </a:extLst>
          </p:cNvPr>
          <p:cNvSpPr/>
          <p:nvPr userDrawn="1"/>
        </p:nvSpPr>
        <p:spPr>
          <a:xfrm>
            <a:off x="-46299" y="6285053"/>
            <a:ext cx="12257590" cy="6018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C29ED70C-0485-33F0-E9B7-CEA7A72B7454}"/>
              </a:ext>
            </a:extLst>
          </p:cNvPr>
          <p:cNvCxnSpPr/>
          <p:nvPr userDrawn="1"/>
        </p:nvCxnSpPr>
        <p:spPr>
          <a:xfrm>
            <a:off x="550863" y="788988"/>
            <a:ext cx="110902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0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05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3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8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497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1298" userDrawn="1">
          <p15:clr>
            <a:srgbClr val="F26B43"/>
          </p15:clr>
        </p15:guide>
        <p15:guide id="7" orient="horz" pos="3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tecken&#10;&#10;Automatiskt genererad beskrivning">
            <a:extLst>
              <a:ext uri="{FF2B5EF4-FFF2-40B4-BE49-F238E27FC236}">
                <a16:creationId xmlns:a16="http://schemas.microsoft.com/office/drawing/2014/main" id="{C9832C1C-95E3-2443-6FF1-B5CCE229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" y="1519853"/>
            <a:ext cx="7772400" cy="31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B6DC4-A66A-68C2-DD05-B92BB46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81554"/>
            <a:ext cx="4598987" cy="1264211"/>
          </a:xfrm>
        </p:spPr>
        <p:txBody>
          <a:bodyPr/>
          <a:lstStyle/>
          <a:p>
            <a:r>
              <a:rPr lang="sv-SE" dirty="0"/>
              <a:t>Färdas i dimma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44AC53-2B66-04BF-F45B-5EFF8A47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EAC5E5-43A2-D8A2-8A34-C505DEDC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B91-ECFA-4667-A05E-9981451ECDAC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8508B3-491A-BB0B-27CC-660CDA10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</a:t>
            </a:fld>
            <a:endParaRPr lang="sv-SE" dirty="0"/>
          </a:p>
        </p:txBody>
      </p:sp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2EF9AB42-D1E6-F3EC-8FD7-CF75FD2377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8249" b="16398"/>
          <a:stretch/>
        </p:blipFill>
        <p:spPr>
          <a:xfrm>
            <a:off x="5459913" y="1882268"/>
            <a:ext cx="6181221" cy="309346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0043D84-3B41-9A64-95AF-1EC9C763A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4" y="1096236"/>
            <a:ext cx="970635" cy="970635"/>
          </a:xfrm>
          <a:prstGeom prst="rect">
            <a:avLst/>
          </a:prstGeom>
        </p:spPr>
      </p:pic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2F9174A7-14DF-C446-FC03-CBB378F5F086}"/>
              </a:ext>
            </a:extLst>
          </p:cNvPr>
          <p:cNvSpPr txBox="1">
            <a:spLocks/>
          </p:cNvSpPr>
          <p:nvPr/>
        </p:nvSpPr>
        <p:spPr>
          <a:xfrm>
            <a:off x="550862" y="3062434"/>
            <a:ext cx="4598988" cy="1117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5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3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0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8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3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1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375328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B6DC4-A66A-68C2-DD05-B92BB46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08935"/>
            <a:ext cx="4598987" cy="1264211"/>
          </a:xfrm>
        </p:spPr>
        <p:txBody>
          <a:bodyPr/>
          <a:lstStyle/>
          <a:p>
            <a:r>
              <a:rPr lang="sv-SE" dirty="0"/>
              <a:t>Kör över eller förbi människorna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44AC53-2B66-04BF-F45B-5EFF8A47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EAC5E5-43A2-D8A2-8A34-C505DEDC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B91-ECFA-4667-A05E-9981451ECDAC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8508B3-491A-BB0B-27CC-660CDA10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656AA9-47D3-D32C-74AC-721FF8910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2" y="1102398"/>
            <a:ext cx="952598" cy="952598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01EA738D-D6F9-72F1-E223-0B49E1A12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3" r="7373" b="23032"/>
          <a:stretch/>
        </p:blipFill>
        <p:spPr>
          <a:xfrm>
            <a:off x="4524930" y="2999673"/>
            <a:ext cx="7199331" cy="20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B6DC4-A66A-68C2-DD05-B92BB46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897646"/>
            <a:ext cx="4598987" cy="1264211"/>
          </a:xfrm>
        </p:spPr>
        <p:txBody>
          <a:bodyPr/>
          <a:lstStyle/>
          <a:p>
            <a:r>
              <a:rPr lang="sv-SE" dirty="0"/>
              <a:t>Tror att ensam är stark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44AC53-2B66-04BF-F45B-5EFF8A47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EAC5E5-43A2-D8A2-8A34-C505DEDC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B91-ECFA-4667-A05E-9981451ECDAC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8508B3-491A-BB0B-27CC-660CDA10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 dirty="0"/>
          </a:p>
        </p:txBody>
      </p:sp>
      <p:pic>
        <p:nvPicPr>
          <p:cNvPr id="10" name="Bildobjekt 9" descr="En bild som visar text, mörk, natthimmel&#10;&#10;Automatiskt genererad beskrivning">
            <a:extLst>
              <a:ext uri="{FF2B5EF4-FFF2-40B4-BE49-F238E27FC236}">
                <a16:creationId xmlns:a16="http://schemas.microsoft.com/office/drawing/2014/main" id="{53889FB1-2CA9-1CFB-7604-5F07215D3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1"/>
          <a:stretch/>
        </p:blipFill>
        <p:spPr>
          <a:xfrm>
            <a:off x="4747646" y="2585301"/>
            <a:ext cx="7078686" cy="228972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34548E3-9F17-AA64-6B6A-ED6E3C88D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2" y="1102398"/>
            <a:ext cx="952598" cy="9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5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B6DC4-A66A-68C2-DD05-B92BB46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863779"/>
            <a:ext cx="4598987" cy="1264211"/>
          </a:xfrm>
        </p:spPr>
        <p:txBody>
          <a:bodyPr/>
          <a:lstStyle/>
          <a:p>
            <a:r>
              <a:rPr lang="sv-SE" dirty="0"/>
              <a:t>Kör på utan tillräckliga resurser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44AC53-2B66-04BF-F45B-5EFF8A47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EAC5E5-43A2-D8A2-8A34-C505DEDC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B91-ECFA-4667-A05E-9981451ECDAC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8508B3-491A-BB0B-27CC-660CDA10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64F9800-68F5-D46D-0065-5E89666DD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r="17342" b="12068"/>
          <a:stretch/>
        </p:blipFill>
        <p:spPr>
          <a:xfrm>
            <a:off x="6357248" y="2054996"/>
            <a:ext cx="5070764" cy="341547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DDE023D-E30F-8061-5480-E9F14610A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9" y="1102125"/>
            <a:ext cx="952871" cy="9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B6DC4-A66A-68C2-DD05-B92BB46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818623"/>
            <a:ext cx="4598987" cy="1264211"/>
          </a:xfrm>
        </p:spPr>
        <p:txBody>
          <a:bodyPr/>
          <a:lstStyle/>
          <a:p>
            <a:r>
              <a:rPr lang="sv-SE" dirty="0"/>
              <a:t>Ropar hej för tidigt eller inte alls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44AC53-2B66-04BF-F45B-5EFF8A47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EAC5E5-43A2-D8A2-8A34-C505DEDC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B91-ECFA-4667-A05E-9981451ECDAC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8508B3-491A-BB0B-27CC-660CDA10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 dirty="0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9E543122-EF1A-AB50-A589-1D6DBB857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6047" b="16405"/>
          <a:stretch/>
        </p:blipFill>
        <p:spPr>
          <a:xfrm>
            <a:off x="4916385" y="1785897"/>
            <a:ext cx="6888682" cy="324701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4E29DE3-80FA-5923-59CC-C3DBB5BB8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10971"/>
            <a:ext cx="952598" cy="9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1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B6DC4-A66A-68C2-DD05-B92BB46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745" y="3854165"/>
            <a:ext cx="3762057" cy="387573"/>
          </a:xfrm>
        </p:spPr>
        <p:txBody>
          <a:bodyPr/>
          <a:lstStyle/>
          <a:p>
            <a:r>
              <a:rPr lang="sv-SE" sz="1800" dirty="0"/>
              <a:t>Ropar hej för tidigt eller inte alls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44AC53-2B66-04BF-F45B-5EFF8A47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Change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EAC5E5-43A2-D8A2-8A34-C505DEDC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B91-ECFA-4667-A05E-9981451ECDAC}" type="datetime1">
              <a:rPr lang="sv-SE" smtClean="0"/>
              <a:t>2023-02-02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8508B3-491A-BB0B-27CC-660CDA10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 dirty="0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9E543122-EF1A-AB50-A589-1D6DBB857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6047" b="16405"/>
          <a:stretch/>
        </p:blipFill>
        <p:spPr>
          <a:xfrm>
            <a:off x="7510432" y="4491376"/>
            <a:ext cx="3884225" cy="183084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4E29DE3-80FA-5923-59CC-C3DBB5BB8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47" y="3571653"/>
            <a:ext cx="952598" cy="95259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B2CF026-88C1-F659-76A8-CCB32787D2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r="17342" b="12068"/>
          <a:stretch/>
        </p:blipFill>
        <p:spPr>
          <a:xfrm>
            <a:off x="1460666" y="4508023"/>
            <a:ext cx="2560591" cy="172471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7202BA2-2F40-60BA-1977-38F9532D5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8" y="3571653"/>
            <a:ext cx="952871" cy="952871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9EAC2A1-B1B5-6942-8158-CB913BE4F6DE}"/>
              </a:ext>
            </a:extLst>
          </p:cNvPr>
          <p:cNvSpPr txBox="1">
            <a:spLocks/>
          </p:cNvSpPr>
          <p:nvPr/>
        </p:nvSpPr>
        <p:spPr>
          <a:xfrm>
            <a:off x="1645964" y="3854165"/>
            <a:ext cx="3762057" cy="38757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Kör på utan tillräckliga resurser </a:t>
            </a:r>
          </a:p>
        </p:txBody>
      </p:sp>
      <p:pic>
        <p:nvPicPr>
          <p:cNvPr id="14" name="Bildobjekt 13" descr="En bild som visar text, mörk, natthimmel&#10;&#10;Automatiskt genererad beskrivning">
            <a:extLst>
              <a:ext uri="{FF2B5EF4-FFF2-40B4-BE49-F238E27FC236}">
                <a16:creationId xmlns:a16="http://schemas.microsoft.com/office/drawing/2014/main" id="{0140EE0F-B6C5-A79E-2FA7-640EAA2C6A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1"/>
          <a:stretch/>
        </p:blipFill>
        <p:spPr>
          <a:xfrm>
            <a:off x="8291327" y="1884255"/>
            <a:ext cx="3461182" cy="111958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FDD8E5B-2903-CC26-386A-18BE087FA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9" y="879303"/>
            <a:ext cx="952598" cy="95259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10636D9-5475-FB60-8686-EB1EDC01E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20" y="827343"/>
            <a:ext cx="952598" cy="952598"/>
          </a:xfrm>
          <a:prstGeom prst="rect">
            <a:avLst/>
          </a:prstGeom>
        </p:spPr>
      </p:pic>
      <p:pic>
        <p:nvPicPr>
          <p:cNvPr id="18" name="Bildobjekt 17" descr="En bild som visar text&#10;&#10;Automatiskt genererad beskrivning">
            <a:extLst>
              <a:ext uri="{FF2B5EF4-FFF2-40B4-BE49-F238E27FC236}">
                <a16:creationId xmlns:a16="http://schemas.microsoft.com/office/drawing/2014/main" id="{F58DB842-3DA7-62B9-66C8-C74B38B4840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3" r="7373" b="23032"/>
          <a:stretch/>
        </p:blipFill>
        <p:spPr>
          <a:xfrm>
            <a:off x="3956010" y="2033536"/>
            <a:ext cx="3980120" cy="1119582"/>
          </a:xfrm>
          <a:prstGeom prst="rect">
            <a:avLst/>
          </a:prstGeom>
        </p:spPr>
      </p:pic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D7A8F365-4E3A-AC7C-2E5F-E39F0A3C61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8249" b="16398"/>
          <a:stretch/>
        </p:blipFill>
        <p:spPr>
          <a:xfrm>
            <a:off x="385347" y="1674259"/>
            <a:ext cx="3000242" cy="150150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DF3EEB03-025B-9954-7388-FE7AC7D7B8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8" y="918106"/>
            <a:ext cx="970635" cy="970635"/>
          </a:xfrm>
          <a:prstGeom prst="rect">
            <a:avLst/>
          </a:prstGeom>
        </p:spPr>
      </p:pic>
      <p:sp>
        <p:nvSpPr>
          <p:cNvPr id="21" name="Rubrik 1">
            <a:extLst>
              <a:ext uri="{FF2B5EF4-FFF2-40B4-BE49-F238E27FC236}">
                <a16:creationId xmlns:a16="http://schemas.microsoft.com/office/drawing/2014/main" id="{58834C1D-7777-A11E-053D-3D223131874D}"/>
              </a:ext>
            </a:extLst>
          </p:cNvPr>
          <p:cNvSpPr txBox="1">
            <a:spLocks/>
          </p:cNvSpPr>
          <p:nvPr/>
        </p:nvSpPr>
        <p:spPr>
          <a:xfrm>
            <a:off x="1372832" y="1170342"/>
            <a:ext cx="2439147" cy="38757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Färdas i dimma</a:t>
            </a: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79925579-AC70-C7B8-FFB1-92AB04571574}"/>
              </a:ext>
            </a:extLst>
          </p:cNvPr>
          <p:cNvSpPr txBox="1">
            <a:spLocks/>
          </p:cNvSpPr>
          <p:nvPr/>
        </p:nvSpPr>
        <p:spPr>
          <a:xfrm>
            <a:off x="5255842" y="1170342"/>
            <a:ext cx="2439147" cy="38757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Kör över eller förbi människorna 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F9896B7E-1862-6067-523E-8B9FDAF8F1FB}"/>
              </a:ext>
            </a:extLst>
          </p:cNvPr>
          <p:cNvSpPr txBox="1">
            <a:spLocks/>
          </p:cNvSpPr>
          <p:nvPr/>
        </p:nvSpPr>
        <p:spPr>
          <a:xfrm>
            <a:off x="9269923" y="1170342"/>
            <a:ext cx="2439147" cy="38757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Tror att ensam är stark</a:t>
            </a:r>
          </a:p>
        </p:txBody>
      </p:sp>
    </p:spTree>
    <p:extLst>
      <p:ext uri="{BB962C8B-B14F-4D97-AF65-F5344CB8AC3E}">
        <p14:creationId xmlns:p14="http://schemas.microsoft.com/office/powerpoint/2010/main" val="31056774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Changes">
  <a:themeElements>
    <a:clrScheme name="Making Change - Färge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5B2C6"/>
      </a:accent1>
      <a:accent2>
        <a:srgbClr val="FFDE00"/>
      </a:accent2>
      <a:accent3>
        <a:srgbClr val="000000"/>
      </a:accent3>
      <a:accent4>
        <a:srgbClr val="F9D1DC"/>
      </a:accent4>
      <a:accent5>
        <a:srgbClr val="FFEC66"/>
      </a:accent5>
      <a:accent6>
        <a:srgbClr val="7F8080"/>
      </a:accent6>
      <a:hlink>
        <a:srgbClr val="F5B2C6"/>
      </a:hlink>
      <a:folHlink>
        <a:srgbClr val="7F8080"/>
      </a:folHlink>
    </a:clrScheme>
    <a:fontScheme name="Making Change - Typsnit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king Changes.potx" id="{5D81C92F-01D9-4F9B-8E96-B95F3E9C3E91}" vid="{2D5C8CF5-52F0-4CEB-B9E8-FBFE04F90CEE}"/>
    </a:ext>
  </a:extLst>
</a:theme>
</file>

<file path=ppt/theme/theme2.xml><?xml version="1.0" encoding="utf-8"?>
<a:theme xmlns:a="http://schemas.openxmlformats.org/drawingml/2006/main" name="Office-tema">
  <a:themeElements>
    <a:clrScheme name="Making Change - Färge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5B2C6"/>
      </a:accent1>
      <a:accent2>
        <a:srgbClr val="FFDE00"/>
      </a:accent2>
      <a:accent3>
        <a:srgbClr val="000000"/>
      </a:accent3>
      <a:accent4>
        <a:srgbClr val="F9D1DC"/>
      </a:accent4>
      <a:accent5>
        <a:srgbClr val="FFEC66"/>
      </a:accent5>
      <a:accent6>
        <a:srgbClr val="7F8080"/>
      </a:accent6>
      <a:hlink>
        <a:srgbClr val="5F5F5F"/>
      </a:hlink>
      <a:folHlink>
        <a:srgbClr val="919191"/>
      </a:folHlink>
    </a:clrScheme>
    <a:fontScheme name="Making Change - Typsnit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Making Change - Färge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5B2C6"/>
      </a:accent1>
      <a:accent2>
        <a:srgbClr val="FFDE00"/>
      </a:accent2>
      <a:accent3>
        <a:srgbClr val="000000"/>
      </a:accent3>
      <a:accent4>
        <a:srgbClr val="F9D1DC"/>
      </a:accent4>
      <a:accent5>
        <a:srgbClr val="FFEC66"/>
      </a:accent5>
      <a:accent6>
        <a:srgbClr val="7F8080"/>
      </a:accent6>
      <a:hlink>
        <a:srgbClr val="5F5F5F"/>
      </a:hlink>
      <a:folHlink>
        <a:srgbClr val="919191"/>
      </a:folHlink>
    </a:clrScheme>
    <a:fontScheme name="Making Change - Typsnit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4" ma:contentTypeDescription="Skapa ett nytt dokument." ma:contentTypeScope="" ma:versionID="ac60427a74964269855b168b7e96f1d7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e6f3230e15f1c66cd251b08b5a6f365d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471c71c-4a4e-4043-8b67-d4c7c6a5e6c1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  <ds:schemaRef ds:uri="5e88671f-f3e5-4bfe-bce3-b43a49c7c60a"/>
    <ds:schemaRef ds:uri="e54ffb39-d626-48a7-a92f-ca20dcdc99f4"/>
    <ds:schemaRef ds:uri="d7532cd0-e888-47d6-8f58-db0210f25002"/>
    <ds:schemaRef ds:uri="10c3a147-0d64-46aa-a281-dc97358e8373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F13D96-2376-4630-A319-EAC6E1A1E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Making Changes</Template>
  <TotalTime>94</TotalTime>
  <Words>81</Words>
  <Application>Microsoft Macintosh PowerPoint</Application>
  <PresentationFormat>Bredbild</PresentationFormat>
  <Paragraphs>35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Roboto</vt:lpstr>
      <vt:lpstr>Roboto Black</vt:lpstr>
      <vt:lpstr>Making Changes</vt:lpstr>
      <vt:lpstr>PowerPoint-presentation</vt:lpstr>
      <vt:lpstr>Färdas i dimma</vt:lpstr>
      <vt:lpstr>Kör över eller förbi människorna </vt:lpstr>
      <vt:lpstr>Tror att ensam är stark</vt:lpstr>
      <vt:lpstr>Kör på utan tillräckliga resurser </vt:lpstr>
      <vt:lpstr>Ropar hej för tidigt eller inte alls</vt:lpstr>
      <vt:lpstr>Ropar hej för tidigt eller inte alls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Marie Rehn</dc:creator>
  <cp:lastModifiedBy>mikal björkström</cp:lastModifiedBy>
  <cp:revision>9</cp:revision>
  <dcterms:created xsi:type="dcterms:W3CDTF">2023-01-31T17:18:32Z</dcterms:created>
  <dcterms:modified xsi:type="dcterms:W3CDTF">2023-02-02T21:02:46Z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